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5" r:id="rId3"/>
    <p:sldId id="268" r:id="rId4"/>
    <p:sldId id="269" r:id="rId5"/>
    <p:sldId id="270" r:id="rId6"/>
    <p:sldId id="271" r:id="rId7"/>
    <p:sldId id="272" r:id="rId8"/>
    <p:sldId id="273" r:id="rId9"/>
    <p:sldId id="274" r:id="rId10"/>
    <p:sldId id="276" r:id="rId11"/>
    <p:sldId id="278" r:id="rId12"/>
    <p:sldId id="279" r:id="rId13"/>
  </p:sldIdLst>
  <p:sldSz cx="9144000" cy="6858000" type="screen4x3"/>
  <p:notesSz cx="6858000" cy="9144000"/>
  <p:embeddedFontLst>
    <p:embeddedFont>
      <p:font typeface="Arial Narrow" pitchFamily="34" charset="0"/>
      <p:regular r:id="rId15"/>
      <p:bold r:id="rId16"/>
      <p:italic r:id="rId17"/>
      <p:boldItalic r:id="rId18"/>
    </p:embeddedFont>
    <p:embeddedFont>
      <p:font typeface="Verdana" pitchFamily="34" charset="0"/>
      <p:regular r:id="rId19"/>
      <p:bold r:id="rId20"/>
      <p:italic r:id="rId21"/>
      <p:boldItalic r:id="rId22"/>
    </p:embeddedFont>
  </p:embeddedFontLst>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800000"/>
    <a:srgbClr val="990000"/>
    <a:srgbClr val="000066"/>
    <a:srgbClr val="000099"/>
    <a:srgbClr val="CC3300"/>
    <a:srgbClr val="A8190E"/>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70" autoAdjust="0"/>
    <p:restoredTop sz="99455" autoAdjust="0"/>
  </p:normalViewPr>
  <p:slideViewPr>
    <p:cSldViewPr snapToGrid="0">
      <p:cViewPr varScale="1">
        <p:scale>
          <a:sx n="115" d="100"/>
          <a:sy n="115" d="100"/>
        </p:scale>
        <p:origin x="-132" y="-84"/>
      </p:cViewPr>
      <p:guideLst>
        <p:guide orient="horz" pos="2160"/>
        <p:guide pos="561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C1F3540-EE7A-4D8C-8480-36934FF6B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a:spLocks noGrp="1"/>
          </p:cNvSpPr>
          <p:nvPr>
            <p:ph type="sldNum" sz="quarter" idx="5"/>
          </p:nvPr>
        </p:nvSpPr>
        <p:spPr>
          <a:noFill/>
        </p:spPr>
        <p:txBody>
          <a:bodyPr/>
          <a:lstStyle/>
          <a:p>
            <a:fld id="{C63872C6-0FAE-42F5-9FC4-2CB480D9D3AF}"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18435" name="Slide Number Placeholder 3"/>
          <p:cNvSpPr>
            <a:spLocks noGrp="1"/>
          </p:cNvSpPr>
          <p:nvPr>
            <p:ph type="sldNum" sz="quarter" idx="5"/>
          </p:nvPr>
        </p:nvSpPr>
        <p:spPr>
          <a:noFill/>
        </p:spPr>
        <p:txBody>
          <a:bodyPr/>
          <a:lstStyle/>
          <a:p>
            <a:fld id="{019A9AA8-7F98-4ADC-A736-DBEEA5077C71}"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96488C82-85D5-497E-BD4B-58C5E1BDB6E3}"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endParaRPr lang="en-US" smtClean="0"/>
          </a:p>
        </p:txBody>
      </p:sp>
      <p:sp>
        <p:nvSpPr>
          <p:cNvPr id="23555" name="Slide Number Placeholder 3"/>
          <p:cNvSpPr>
            <a:spLocks noGrp="1"/>
          </p:cNvSpPr>
          <p:nvPr>
            <p:ph type="sldNum" sz="quarter" idx="5"/>
          </p:nvPr>
        </p:nvSpPr>
        <p:spPr>
          <a:noFill/>
        </p:spPr>
        <p:txBody>
          <a:bodyPr/>
          <a:lstStyle/>
          <a:p>
            <a:fld id="{1F9EE0F3-AF96-4322-A325-BD6B37D49889}" type="slidenum">
              <a:rPr lang="en-US" altLang="en-US" smtClean="0"/>
              <a:pPr/>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marL="742950" lvl="1" indent="-285750">
              <a:lnSpc>
                <a:spcPct val="90000"/>
              </a:lnSpc>
            </a:pPr>
            <a:endParaRPr lang="en-US" smtClean="0"/>
          </a:p>
        </p:txBody>
      </p:sp>
      <p:sp>
        <p:nvSpPr>
          <p:cNvPr id="25603" name="Slide Number Placeholder 3"/>
          <p:cNvSpPr>
            <a:spLocks noGrp="1"/>
          </p:cNvSpPr>
          <p:nvPr>
            <p:ph type="sldNum" sz="quarter" idx="5"/>
          </p:nvPr>
        </p:nvSpPr>
        <p:spPr>
          <a:noFill/>
        </p:spPr>
        <p:txBody>
          <a:bodyPr/>
          <a:lstStyle/>
          <a:p>
            <a:fld id="{717790FF-99C2-4293-920E-9D89C4F6FEBD}" type="slidenum">
              <a:rPr lang="en-US" altLang="en-US" smtClean="0"/>
              <a:pPr/>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endParaRPr lang="en-US" smtClean="0"/>
          </a:p>
        </p:txBody>
      </p:sp>
      <p:sp>
        <p:nvSpPr>
          <p:cNvPr id="27651" name="Slide Number Placeholder 3"/>
          <p:cNvSpPr>
            <a:spLocks noGrp="1"/>
          </p:cNvSpPr>
          <p:nvPr>
            <p:ph type="sldNum" sz="quarter" idx="5"/>
          </p:nvPr>
        </p:nvSpPr>
        <p:spPr>
          <a:noFill/>
        </p:spPr>
        <p:txBody>
          <a:bodyPr/>
          <a:lstStyle/>
          <a:p>
            <a:fld id="{9016E06F-6F8A-47B7-A017-53B1FFC49B93}"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p:spPr>
        <p:txBody>
          <a:bodyPr/>
          <a:lstStyle/>
          <a:p>
            <a:endParaRPr lang="en-US" smtClean="0"/>
          </a:p>
        </p:txBody>
      </p:sp>
      <p:sp>
        <p:nvSpPr>
          <p:cNvPr id="30723" name="Slide Number Placeholder 3"/>
          <p:cNvSpPr>
            <a:spLocks noGrp="1"/>
          </p:cNvSpPr>
          <p:nvPr>
            <p:ph type="sldNum" sz="quarter" idx="5"/>
          </p:nvPr>
        </p:nvSpPr>
        <p:spPr>
          <a:noFill/>
        </p:spPr>
        <p:txBody>
          <a:bodyPr/>
          <a:lstStyle/>
          <a:p>
            <a:fld id="{F5BA789C-EBA4-4686-8DB5-500398CB2250}" type="slidenum">
              <a:rPr lang="en-US" altLang="en-US" smtClean="0"/>
              <a:pPr/>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endParaRPr lang="en-US" smtClean="0"/>
          </a:p>
        </p:txBody>
      </p:sp>
      <p:sp>
        <p:nvSpPr>
          <p:cNvPr id="32771" name="Slide Number Placeholder 3"/>
          <p:cNvSpPr>
            <a:spLocks noGrp="1"/>
          </p:cNvSpPr>
          <p:nvPr>
            <p:ph type="sldNum" sz="quarter" idx="5"/>
          </p:nvPr>
        </p:nvSpPr>
        <p:spPr>
          <a:noFill/>
        </p:spPr>
        <p:txBody>
          <a:bodyPr/>
          <a:lstStyle/>
          <a:p>
            <a:fld id="{9C37682C-4417-4155-B4D8-58C75F271AC2}" type="slidenum">
              <a:rPr lang="en-US" altLang="en-US" smtClean="0"/>
              <a:pPr/>
              <a:t>10</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endParaRPr lang="en-US" smtClean="0"/>
          </a:p>
        </p:txBody>
      </p:sp>
      <p:sp>
        <p:nvSpPr>
          <p:cNvPr id="34819" name="Slide Number Placeholder 3"/>
          <p:cNvSpPr>
            <a:spLocks noGrp="1"/>
          </p:cNvSpPr>
          <p:nvPr>
            <p:ph type="sldNum" sz="quarter" idx="5"/>
          </p:nvPr>
        </p:nvSpPr>
        <p:spPr>
          <a:noFill/>
        </p:spPr>
        <p:txBody>
          <a:bodyPr/>
          <a:lstStyle/>
          <a:p>
            <a:fld id="{EBD45141-F1E9-4E42-A1ED-F6EF3A8F21FA}" type="slidenum">
              <a:rPr lang="en-US" altLang="en-US" smtClean="0"/>
              <a:pPr/>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4" descr="Panorama.jpg"/>
          <p:cNvPicPr>
            <a:picLocks noChangeAspect="1"/>
          </p:cNvPicPr>
          <p:nvPr userDrawn="1"/>
        </p:nvPicPr>
        <p:blipFill>
          <a:blip r:embed="rId2"/>
          <a:srcRect t="8342"/>
          <a:stretch>
            <a:fillRect/>
          </a:stretch>
        </p:blipFill>
        <p:spPr bwMode="auto">
          <a:xfrm>
            <a:off x="0" y="609600"/>
            <a:ext cx="9144000" cy="6248400"/>
          </a:xfrm>
          <a:prstGeom prst="rect">
            <a:avLst/>
          </a:prstGeom>
          <a:noFill/>
          <a:ln w="9525">
            <a:noFill/>
            <a:miter lim="800000"/>
            <a:headEnd/>
            <a:tailEnd/>
          </a:ln>
        </p:spPr>
      </p:pic>
      <p:pic>
        <p:nvPicPr>
          <p:cNvPr id="4" name="Picture 5" descr="11%20Blue%20ban"/>
          <p:cNvPicPr>
            <a:picLocks noChangeAspect="1" noChangeArrowheads="1"/>
          </p:cNvPicPr>
          <p:nvPr userDrawn="1"/>
        </p:nvPicPr>
        <p:blipFill>
          <a:blip r:embed="rId3"/>
          <a:srcRect l="2174" t="33070" r="10872"/>
          <a:stretch>
            <a:fillRect/>
          </a:stretch>
        </p:blipFill>
        <p:spPr bwMode="auto">
          <a:xfrm>
            <a:off x="0" y="0"/>
            <a:ext cx="9144000" cy="609600"/>
          </a:xfrm>
          <a:prstGeom prst="rect">
            <a:avLst/>
          </a:prstGeom>
          <a:noFill/>
          <a:ln w="9525">
            <a:noFill/>
            <a:miter lim="800000"/>
            <a:headEnd/>
            <a:tailEnd/>
          </a:ln>
        </p:spPr>
      </p:pic>
      <p:sp>
        <p:nvSpPr>
          <p:cNvPr id="3074" name="Rectangle 2"/>
          <p:cNvSpPr>
            <a:spLocks noGrp="1" noChangeArrowheads="1"/>
          </p:cNvSpPr>
          <p:nvPr>
            <p:ph type="ctrTitle"/>
          </p:nvPr>
        </p:nvSpPr>
        <p:spPr>
          <a:xfrm>
            <a:off x="1838325" y="1066800"/>
            <a:ext cx="5486400" cy="533400"/>
          </a:xfrm>
          <a:prstGeom prst="rect">
            <a:avLst/>
          </a:prstGeom>
        </p:spPr>
        <p:txBody>
          <a:bodyPr/>
          <a:lstStyle>
            <a:lvl1pPr algn="ctr">
              <a:defRPr sz="2000">
                <a:solidFill>
                  <a:schemeClr val="tx1"/>
                </a:solidFill>
              </a:defRPr>
            </a:lvl1pPr>
          </a:lstStyle>
          <a:p>
            <a:r>
              <a:rPr lang="en-US" alt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0025" y="76200"/>
            <a:ext cx="4953000" cy="381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02D842F4-64FE-4CB5-B191-17B4FB71002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76200"/>
            <a:ext cx="2082800" cy="5638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0025" y="76200"/>
            <a:ext cx="60991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546BA566-9F10-4E4C-A210-94BDAC89C550}"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914400"/>
            <a:ext cx="78486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sldNum" sz="quarter" idx="10"/>
          </p:nvPr>
        </p:nvSpPr>
        <p:spPr>
          <a:ln/>
        </p:spPr>
        <p:txBody>
          <a:bodyPr/>
          <a:lstStyle>
            <a:lvl1pPr>
              <a:defRPr/>
            </a:lvl1pPr>
          </a:lstStyle>
          <a:p>
            <a:pPr>
              <a:defRPr/>
            </a:pPr>
            <a:fld id="{817B56F3-E2A2-4ABE-82AA-28B445B5FA34}"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10"/>
          </p:nvPr>
        </p:nvSpPr>
        <p:spPr>
          <a:ln/>
        </p:spPr>
        <p:txBody>
          <a:bodyPr/>
          <a:lstStyle>
            <a:lvl1pPr>
              <a:defRPr/>
            </a:lvl1pPr>
          </a:lstStyle>
          <a:p>
            <a:pPr>
              <a:defRPr/>
            </a:pPr>
            <a:fld id="{EA45B43D-AEF0-4E8F-ADB7-A1D881073E34}"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fld id="{7C2AE7FC-65EB-4FE7-8BE2-8EE7F856E12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0025" y="76200"/>
            <a:ext cx="4953000" cy="381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48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3848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10"/>
          </p:nvPr>
        </p:nvSpPr>
        <p:spPr>
          <a:ln/>
        </p:spPr>
        <p:txBody>
          <a:bodyPr/>
          <a:lstStyle>
            <a:lvl1pPr>
              <a:defRPr/>
            </a:lvl1pPr>
          </a:lstStyle>
          <a:p>
            <a:pPr>
              <a:defRPr/>
            </a:pPr>
            <a:fld id="{F8B8C77C-3C83-4053-8DE3-550266EB96C7}"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a:ln/>
        </p:spPr>
        <p:txBody>
          <a:bodyPr/>
          <a:lstStyle>
            <a:lvl1pPr>
              <a:defRPr/>
            </a:lvl1pPr>
          </a:lstStyle>
          <a:p>
            <a:pPr>
              <a:defRPr/>
            </a:pPr>
            <a:fld id="{2A75A343-C27D-41AE-9363-2D7C02807FD4}"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025" y="76200"/>
            <a:ext cx="4953000" cy="381000"/>
          </a:xfrm>
          <a:prstGeom prst="rect">
            <a:avLst/>
          </a:prstGeom>
        </p:spPr>
        <p:txBody>
          <a:bodyPr/>
          <a:lstStyle/>
          <a:p>
            <a:r>
              <a:rPr lang="en-US" smtClean="0"/>
              <a:t>Click to edit Master title style</a:t>
            </a:r>
            <a:endParaRPr lang="en-US"/>
          </a:p>
        </p:txBody>
      </p:sp>
      <p:sp>
        <p:nvSpPr>
          <p:cNvPr id="3" name="Rectangle 17"/>
          <p:cNvSpPr>
            <a:spLocks noGrp="1" noChangeArrowheads="1"/>
          </p:cNvSpPr>
          <p:nvPr>
            <p:ph type="sldNum" sz="quarter" idx="10"/>
          </p:nvPr>
        </p:nvSpPr>
        <p:spPr>
          <a:ln/>
        </p:spPr>
        <p:txBody>
          <a:bodyPr/>
          <a:lstStyle>
            <a:lvl1pPr>
              <a:defRPr/>
            </a:lvl1pPr>
          </a:lstStyle>
          <a:p>
            <a:pPr>
              <a:defRPr/>
            </a:pPr>
            <a:fld id="{8CE9D1A1-A31D-42A5-84B6-30FE1EA60E93}"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3B3443AD-4C3B-4AEF-92F6-5B7A989A171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BA56460E-DF66-4EF7-8CCA-1B1E5840841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fld id="{6FD7DAF8-649E-468D-A543-7E0CFAE8AC1C}"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533400"/>
            <a:ext cx="9144000" cy="6324600"/>
          </a:xfrm>
          <a:prstGeom prst="rect">
            <a:avLst/>
          </a:prstGeom>
          <a:gradFill>
            <a:gsLst>
              <a:gs pos="0">
                <a:schemeClr val="bg1"/>
              </a:gs>
              <a:gs pos="50000">
                <a:srgbClr val="99CCFF">
                  <a:alpha val="9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Rectangle 16"/>
          <p:cNvSpPr>
            <a:spLocks noGrp="1" noChangeArrowheads="1"/>
          </p:cNvSpPr>
          <p:nvPr>
            <p:ph type="body" idx="1"/>
          </p:nvPr>
        </p:nvSpPr>
        <p:spPr bwMode="auto">
          <a:xfrm>
            <a:off x="685800" y="914400"/>
            <a:ext cx="7848600" cy="4800600"/>
          </a:xfrm>
          <a:prstGeom prst="rect">
            <a:avLst/>
          </a:prstGeom>
          <a:noFill/>
          <a:ln w="76200" cmpd="tri">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1" name="Rectangle 17"/>
          <p:cNvSpPr>
            <a:spLocks noGrp="1" noChangeArrowheads="1"/>
          </p:cNvSpPr>
          <p:nvPr>
            <p:ph type="sldNum" sz="quarter" idx="4"/>
          </p:nvPr>
        </p:nvSpPr>
        <p:spPr bwMode="auto">
          <a:xfrm>
            <a:off x="8382000" y="6477000"/>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defRPr>
            </a:lvl1pPr>
          </a:lstStyle>
          <a:p>
            <a:pPr>
              <a:defRPr/>
            </a:pPr>
            <a:fld id="{B908D10E-81FF-498F-943B-D795C81C493E}" type="slidenum">
              <a:rPr lang="en-US" altLang="en-US"/>
              <a:pPr>
                <a:defRPr/>
              </a:pPr>
              <a:t>‹#›</a:t>
            </a:fld>
            <a:endParaRPr lang="en-US" altLang="en-US"/>
          </a:p>
        </p:txBody>
      </p:sp>
      <p:pic>
        <p:nvPicPr>
          <p:cNvPr id="1029" name="Picture 4" descr="11%20Red%20ban"/>
          <p:cNvPicPr>
            <a:picLocks noChangeAspect="1" noChangeArrowheads="1"/>
          </p:cNvPicPr>
          <p:nvPr userDrawn="1"/>
        </p:nvPicPr>
        <p:blipFill>
          <a:blip r:embed="rId14"/>
          <a:srcRect l="2180" t="32864" r="10855"/>
          <a:stretch>
            <a:fillRect/>
          </a:stretch>
        </p:blipFill>
        <p:spPr bwMode="auto">
          <a:xfrm>
            <a:off x="0" y="0"/>
            <a:ext cx="9144000" cy="611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ftr="0" dt="0"/>
  <p:txStyles>
    <p:titleStyle>
      <a:lvl1pPr algn="l" rtl="0" eaLnBrk="0" fontAlgn="base" hangingPunct="0">
        <a:spcBef>
          <a:spcPct val="0"/>
        </a:spcBef>
        <a:spcAft>
          <a:spcPct val="0"/>
        </a:spcAft>
        <a:defRPr sz="1600">
          <a:solidFill>
            <a:schemeClr val="bg1"/>
          </a:solidFill>
          <a:latin typeface="+mj-lt"/>
          <a:ea typeface="+mj-ea"/>
          <a:cs typeface="+mj-cs"/>
        </a:defRPr>
      </a:lvl1pPr>
      <a:lvl2pPr algn="l" rtl="0" eaLnBrk="0" fontAlgn="base" hangingPunct="0">
        <a:spcBef>
          <a:spcPct val="0"/>
        </a:spcBef>
        <a:spcAft>
          <a:spcPct val="0"/>
        </a:spcAft>
        <a:defRPr sz="1600">
          <a:solidFill>
            <a:schemeClr val="bg1"/>
          </a:solidFill>
          <a:latin typeface="Arial Narrow" pitchFamily="34" charset="0"/>
        </a:defRPr>
      </a:lvl2pPr>
      <a:lvl3pPr algn="l" rtl="0" eaLnBrk="0" fontAlgn="base" hangingPunct="0">
        <a:spcBef>
          <a:spcPct val="0"/>
        </a:spcBef>
        <a:spcAft>
          <a:spcPct val="0"/>
        </a:spcAft>
        <a:defRPr sz="1600">
          <a:solidFill>
            <a:schemeClr val="bg1"/>
          </a:solidFill>
          <a:latin typeface="Arial Narrow" pitchFamily="34" charset="0"/>
        </a:defRPr>
      </a:lvl3pPr>
      <a:lvl4pPr algn="l" rtl="0" eaLnBrk="0" fontAlgn="base" hangingPunct="0">
        <a:spcBef>
          <a:spcPct val="0"/>
        </a:spcBef>
        <a:spcAft>
          <a:spcPct val="0"/>
        </a:spcAft>
        <a:defRPr sz="1600">
          <a:solidFill>
            <a:schemeClr val="bg1"/>
          </a:solidFill>
          <a:latin typeface="Arial Narrow" pitchFamily="34" charset="0"/>
        </a:defRPr>
      </a:lvl4pPr>
      <a:lvl5pPr algn="l" rtl="0" eaLnBrk="0" fontAlgn="base" hangingPunct="0">
        <a:spcBef>
          <a:spcPct val="0"/>
        </a:spcBef>
        <a:spcAft>
          <a:spcPct val="0"/>
        </a:spcAft>
        <a:defRPr sz="1600">
          <a:solidFill>
            <a:schemeClr val="bg1"/>
          </a:solidFill>
          <a:latin typeface="Arial Narrow" pitchFamily="34" charset="0"/>
        </a:defRPr>
      </a:lvl5pPr>
      <a:lvl6pPr marL="457200" algn="l" rtl="0" fontAlgn="base">
        <a:spcBef>
          <a:spcPct val="0"/>
        </a:spcBef>
        <a:spcAft>
          <a:spcPct val="0"/>
        </a:spcAft>
        <a:defRPr sz="1600">
          <a:solidFill>
            <a:schemeClr val="bg1"/>
          </a:solidFill>
          <a:latin typeface="Arial Narrow" pitchFamily="34" charset="0"/>
        </a:defRPr>
      </a:lvl6pPr>
      <a:lvl7pPr marL="914400" algn="l" rtl="0" fontAlgn="base">
        <a:spcBef>
          <a:spcPct val="0"/>
        </a:spcBef>
        <a:spcAft>
          <a:spcPct val="0"/>
        </a:spcAft>
        <a:defRPr sz="1600">
          <a:solidFill>
            <a:schemeClr val="bg1"/>
          </a:solidFill>
          <a:latin typeface="Arial Narrow" pitchFamily="34" charset="0"/>
        </a:defRPr>
      </a:lvl7pPr>
      <a:lvl8pPr marL="1371600" algn="l" rtl="0" fontAlgn="base">
        <a:spcBef>
          <a:spcPct val="0"/>
        </a:spcBef>
        <a:spcAft>
          <a:spcPct val="0"/>
        </a:spcAft>
        <a:defRPr sz="1600">
          <a:solidFill>
            <a:schemeClr val="bg1"/>
          </a:solidFill>
          <a:latin typeface="Arial Narrow" pitchFamily="34" charset="0"/>
        </a:defRPr>
      </a:lvl8pPr>
      <a:lvl9pPr marL="1828800" algn="l" rtl="0" fontAlgn="base">
        <a:spcBef>
          <a:spcPct val="0"/>
        </a:spcBef>
        <a:spcAft>
          <a:spcPct val="0"/>
        </a:spcAft>
        <a:defRPr sz="1600">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pn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15875" y="5099050"/>
            <a:ext cx="9112250" cy="1320800"/>
          </a:xfrm>
          <a:prstGeom prst="rect">
            <a:avLst/>
          </a:prstGeom>
          <a:noFill/>
          <a:ln w="9525">
            <a:noFill/>
            <a:miter lim="800000"/>
            <a:headEnd/>
            <a:tailEnd/>
          </a:ln>
          <a:effectLst>
            <a:outerShdw blurRad="50800" dist="50800" dir="5400000" algn="ctr" rotWithShape="0">
              <a:schemeClr val="bg2">
                <a:lumMod val="75000"/>
              </a:schemeClr>
            </a:outerShdw>
          </a:effectLst>
        </p:spPr>
        <p:txBody>
          <a:bodyPr lIns="101882" tIns="50941" rIns="101882" bIns="50941" anchor="ctr"/>
          <a:lstStyle/>
          <a:p>
            <a:pPr algn="ctr">
              <a:defRPr/>
            </a:pPr>
            <a:r>
              <a:rPr lang="en-US" sz="3200" dirty="0">
                <a:solidFill>
                  <a:schemeClr val="bg1"/>
                </a:solidFill>
                <a:latin typeface="Arial" pitchFamily="34" charset="0"/>
              </a:rPr>
              <a:t>Arizona Space Grant Consortium</a:t>
            </a:r>
          </a:p>
          <a:p>
            <a:pPr algn="ctr">
              <a:defRPr/>
            </a:pPr>
            <a:r>
              <a:rPr lang="en-US" sz="2800" dirty="0">
                <a:solidFill>
                  <a:schemeClr val="bg1"/>
                </a:solidFill>
                <a:latin typeface="Arial" pitchFamily="34" charset="0"/>
              </a:rPr>
              <a:t>Statewide Symposium</a:t>
            </a:r>
            <a:endParaRPr lang="en-US" sz="2800" dirty="0">
              <a:solidFill>
                <a:schemeClr val="bg1"/>
              </a:solidFill>
              <a:latin typeface="Arial (Headings)" charset="0"/>
            </a:endParaRPr>
          </a:p>
        </p:txBody>
      </p:sp>
      <p:sp>
        <p:nvSpPr>
          <p:cNvPr id="5" name="Subtitle 4"/>
          <p:cNvSpPr txBox="1">
            <a:spLocks/>
          </p:cNvSpPr>
          <p:nvPr/>
        </p:nvSpPr>
        <p:spPr>
          <a:xfrm>
            <a:off x="22225" y="6297613"/>
            <a:ext cx="9097963" cy="436562"/>
          </a:xfrm>
          <a:prstGeom prst="rect">
            <a:avLst/>
          </a:prstGeom>
        </p:spPr>
        <p:txBody>
          <a:bodyPr/>
          <a:lstStyle/>
          <a:p>
            <a:pPr algn="ctr">
              <a:spcBef>
                <a:spcPct val="20000"/>
              </a:spcBef>
              <a:buFont typeface="Arial" pitchFamily="34" charset="0"/>
              <a:buNone/>
              <a:defRPr/>
            </a:pPr>
            <a:r>
              <a:rPr lang="en-US" sz="3200" kern="0" dirty="0">
                <a:ln>
                  <a:solidFill>
                    <a:schemeClr val="bg2">
                      <a:lumMod val="75000"/>
                    </a:schemeClr>
                  </a:solidFill>
                </a:ln>
                <a:solidFill>
                  <a:schemeClr val="bg1"/>
                </a:solidFill>
                <a:effectLst>
                  <a:outerShdw blurRad="50800" dist="50800" dir="5400000" algn="ctr" rotWithShape="0">
                    <a:schemeClr val="bg2">
                      <a:lumMod val="75000"/>
                    </a:schemeClr>
                  </a:outerShdw>
                </a:effectLst>
                <a:latin typeface="Arial (body)" charset="0"/>
              </a:rPr>
              <a:t>April 18, 2009</a:t>
            </a:r>
          </a:p>
        </p:txBody>
      </p:sp>
      <p:sp>
        <p:nvSpPr>
          <p:cNvPr id="15363" name="Rectangle 2"/>
          <p:cNvSpPr>
            <a:spLocks noChangeArrowheads="1"/>
          </p:cNvSpPr>
          <p:nvPr/>
        </p:nvSpPr>
        <p:spPr bwMode="auto">
          <a:xfrm>
            <a:off x="193675" y="1063625"/>
            <a:ext cx="8756650" cy="887413"/>
          </a:xfrm>
          <a:prstGeom prst="rect">
            <a:avLst/>
          </a:prstGeom>
          <a:noFill/>
          <a:ln w="9525">
            <a:noFill/>
            <a:miter lim="800000"/>
            <a:headEnd/>
            <a:tailEnd/>
          </a:ln>
        </p:spPr>
        <p:txBody>
          <a:bodyPr lIns="101882" tIns="50941" rIns="101882" bIns="50941" anchor="ctr"/>
          <a:lstStyle/>
          <a:p>
            <a:pPr algn="ctr"/>
            <a:r>
              <a:rPr lang="en-US" sz="4000">
                <a:solidFill>
                  <a:srgbClr val="2C316B"/>
                </a:solidFill>
                <a:latin typeface="Arial (Headings)"/>
              </a:rPr>
              <a:t>Light Detection and Ranging (LiDAR) Survey of a Sky Island Forest</a:t>
            </a:r>
          </a:p>
        </p:txBody>
      </p:sp>
      <p:grpSp>
        <p:nvGrpSpPr>
          <p:cNvPr id="15364" name="Group 14"/>
          <p:cNvGrpSpPr>
            <a:grpSpLocks/>
          </p:cNvGrpSpPr>
          <p:nvPr/>
        </p:nvGrpSpPr>
        <p:grpSpPr bwMode="auto">
          <a:xfrm>
            <a:off x="2535238" y="3084513"/>
            <a:ext cx="4075112" cy="1884362"/>
            <a:chOff x="2992438" y="3141663"/>
            <a:chExt cx="4075112" cy="1883593"/>
          </a:xfrm>
        </p:grpSpPr>
        <p:sp>
          <p:nvSpPr>
            <p:cNvPr id="8" name="Text Box 5"/>
            <p:cNvSpPr txBox="1">
              <a:spLocks noChangeArrowheads="1"/>
            </p:cNvSpPr>
            <p:nvPr/>
          </p:nvSpPr>
          <p:spPr bwMode="auto">
            <a:xfrm>
              <a:off x="2992438" y="3141663"/>
              <a:ext cx="4075112" cy="1883593"/>
            </a:xfrm>
            <a:prstGeom prst="rect">
              <a:avLst/>
            </a:prstGeom>
            <a:solidFill>
              <a:schemeClr val="bg1">
                <a:lumMod val="95000"/>
                <a:alpha val="77000"/>
              </a:schemeClr>
            </a:solidFill>
            <a:ln w="19050">
              <a:solidFill>
                <a:srgbClr val="000000"/>
              </a:solidFill>
              <a:miter lim="800000"/>
              <a:headEnd/>
              <a:tailEnd/>
            </a:ln>
          </p:spPr>
          <p:txBody>
            <a:bodyPr lIns="91429" tIns="91440" rIns="91429" bIns="91440">
              <a:spAutoFit/>
            </a:bodyPr>
            <a:lstStyle/>
            <a:p>
              <a:pPr algn="ctr"/>
              <a:r>
                <a:rPr lang="en-US" sz="1200" b="1">
                  <a:solidFill>
                    <a:srgbClr val="000000"/>
                  </a:solidFill>
                  <a:latin typeface="Verdana" pitchFamily="34" charset="0"/>
                </a:rPr>
                <a:t>Thanks to</a:t>
              </a:r>
            </a:p>
            <a:p>
              <a:pPr algn="ctr">
                <a:spcBef>
                  <a:spcPts val="600"/>
                </a:spcBef>
              </a:pPr>
              <a:r>
                <a:rPr lang="en-US" altLang="ko-KR" sz="2000">
                  <a:solidFill>
                    <a:srgbClr val="000000"/>
                  </a:solidFill>
                  <a:ea typeface="굴림"/>
                  <a:cs typeface="굴림"/>
                </a:rPr>
                <a:t>Tyson Swetnam, M.S.</a:t>
              </a:r>
            </a:p>
            <a:p>
              <a:pPr algn="ctr">
                <a:spcBef>
                  <a:spcPts val="600"/>
                </a:spcBef>
              </a:pPr>
              <a:r>
                <a:rPr lang="en-US" sz="1200">
                  <a:solidFill>
                    <a:srgbClr val="000000"/>
                  </a:solidFill>
                  <a:latin typeface="Arial (body)"/>
                </a:rPr>
                <a:t>School of Natural Resources, University of Arizona</a:t>
              </a:r>
            </a:p>
            <a:p>
              <a:pPr algn="ctr">
                <a:spcBef>
                  <a:spcPct val="50000"/>
                </a:spcBef>
              </a:pPr>
              <a:r>
                <a:rPr lang="en-US" altLang="ko-KR" sz="2000">
                  <a:solidFill>
                    <a:srgbClr val="000000"/>
                  </a:solidFill>
                  <a:ea typeface="굴림"/>
                  <a:cs typeface="굴림"/>
                </a:rPr>
                <a:t>Stephen Yool, Ph.D</a:t>
              </a:r>
            </a:p>
            <a:p>
              <a:pPr algn="ctr">
                <a:spcBef>
                  <a:spcPct val="20000"/>
                </a:spcBef>
              </a:pPr>
              <a:r>
                <a:rPr lang="en-US" altLang="ko-KR" sz="1200">
                  <a:solidFill>
                    <a:srgbClr val="000000"/>
                  </a:solidFill>
                  <a:ea typeface="굴림"/>
                  <a:cs typeface="굴림"/>
                </a:rPr>
                <a:t>Department of Geography and Regional Development, University of Arizona</a:t>
              </a:r>
            </a:p>
          </p:txBody>
        </p:sp>
        <p:sp>
          <p:nvSpPr>
            <p:cNvPr id="15370" name="Line 6"/>
            <p:cNvSpPr>
              <a:spLocks noChangeShapeType="1"/>
            </p:cNvSpPr>
            <p:nvPr/>
          </p:nvSpPr>
          <p:spPr bwMode="auto">
            <a:xfrm>
              <a:off x="3963988" y="3448051"/>
              <a:ext cx="2132012" cy="0"/>
            </a:xfrm>
            <a:prstGeom prst="line">
              <a:avLst/>
            </a:prstGeom>
            <a:noFill/>
            <a:ln w="12700">
              <a:solidFill>
                <a:srgbClr val="000000"/>
              </a:solidFill>
              <a:round/>
              <a:headEnd/>
              <a:tailEnd/>
            </a:ln>
          </p:spPr>
          <p:txBody>
            <a:bodyPr lIns="91429" tIns="91440" rIns="91429" bIns="91440">
              <a:spAutoFit/>
            </a:bodyPr>
            <a:lstStyle/>
            <a:p>
              <a:endParaRPr lang="en-US"/>
            </a:p>
          </p:txBody>
        </p:sp>
      </p:grpSp>
      <p:sp>
        <p:nvSpPr>
          <p:cNvPr id="15365" name="Subtitle 4"/>
          <p:cNvSpPr>
            <a:spLocks/>
          </p:cNvSpPr>
          <p:nvPr/>
        </p:nvSpPr>
        <p:spPr bwMode="auto">
          <a:xfrm>
            <a:off x="22225" y="2135188"/>
            <a:ext cx="9097963" cy="436562"/>
          </a:xfrm>
          <a:prstGeom prst="rect">
            <a:avLst/>
          </a:prstGeom>
          <a:noFill/>
          <a:ln w="9525">
            <a:noFill/>
            <a:miter lim="800000"/>
            <a:headEnd/>
            <a:tailEnd/>
          </a:ln>
        </p:spPr>
        <p:txBody>
          <a:bodyPr lIns="101882" tIns="50941" rIns="101882" bIns="50941"/>
          <a:lstStyle/>
          <a:p>
            <a:pPr algn="ctr">
              <a:spcBef>
                <a:spcPct val="20000"/>
              </a:spcBef>
              <a:buFont typeface="Arial" charset="0"/>
              <a:buNone/>
            </a:pPr>
            <a:r>
              <a:rPr lang="en-US" sz="3200">
                <a:latin typeface="Arial (body)"/>
              </a:rPr>
              <a:t>Jimmy Mack</a:t>
            </a:r>
          </a:p>
        </p:txBody>
      </p:sp>
      <p:pic>
        <p:nvPicPr>
          <p:cNvPr id="15366" name="Picture 12" descr="shield_trans"/>
          <p:cNvPicPr>
            <a:picLocks noChangeAspect="1" noChangeArrowheads="1"/>
          </p:cNvPicPr>
          <p:nvPr/>
        </p:nvPicPr>
        <p:blipFill>
          <a:blip r:embed="rId3"/>
          <a:srcRect/>
          <a:stretch>
            <a:fillRect/>
          </a:stretch>
        </p:blipFill>
        <p:spPr bwMode="auto">
          <a:xfrm>
            <a:off x="1457325" y="5892800"/>
            <a:ext cx="793750" cy="914400"/>
          </a:xfrm>
          <a:prstGeom prst="rect">
            <a:avLst/>
          </a:prstGeom>
          <a:noFill/>
          <a:ln w="9525">
            <a:noFill/>
            <a:miter lim="800000"/>
            <a:headEnd/>
            <a:tailEnd/>
          </a:ln>
        </p:spPr>
      </p:pic>
      <p:pic>
        <p:nvPicPr>
          <p:cNvPr id="15367" name="Picture 6"/>
          <p:cNvPicPr>
            <a:picLocks noChangeAspect="1" noChangeArrowheads="1"/>
          </p:cNvPicPr>
          <p:nvPr/>
        </p:nvPicPr>
        <p:blipFill>
          <a:blip r:embed="rId4"/>
          <a:srcRect/>
          <a:stretch>
            <a:fillRect/>
          </a:stretch>
        </p:blipFill>
        <p:spPr bwMode="auto">
          <a:xfrm>
            <a:off x="8275638" y="5818188"/>
            <a:ext cx="684212" cy="960437"/>
          </a:xfrm>
          <a:prstGeom prst="rect">
            <a:avLst/>
          </a:prstGeom>
          <a:noFill/>
          <a:ln w="9525">
            <a:noFill/>
            <a:miter lim="800000"/>
            <a:headEnd/>
            <a:tailEnd/>
          </a:ln>
        </p:spPr>
      </p:pic>
      <p:pic>
        <p:nvPicPr>
          <p:cNvPr id="15368" name="Picture 20" descr="nasalogo.bmp"/>
          <p:cNvPicPr>
            <a:picLocks noChangeAspect="1"/>
          </p:cNvPicPr>
          <p:nvPr/>
        </p:nvPicPr>
        <p:blipFill>
          <a:blip r:embed="rId5"/>
          <a:srcRect/>
          <a:stretch>
            <a:fillRect/>
          </a:stretch>
        </p:blipFill>
        <p:spPr bwMode="auto">
          <a:xfrm>
            <a:off x="173038" y="5897563"/>
            <a:ext cx="981075"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ChangeArrowheads="1"/>
          </p:cNvSpPr>
          <p:nvPr/>
        </p:nvSpPr>
        <p:spPr bwMode="auto">
          <a:xfrm>
            <a:off x="254000" y="577850"/>
            <a:ext cx="9053513" cy="8890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Results and Discussion </a:t>
            </a:r>
            <a:r>
              <a:rPr lang="en-US" sz="2400" b="1">
                <a:solidFill>
                  <a:srgbClr val="2C316B"/>
                </a:solidFill>
                <a:latin typeface="Arial (Headings)"/>
              </a:rPr>
              <a:t>continued</a:t>
            </a:r>
          </a:p>
        </p:txBody>
      </p:sp>
      <p:pic>
        <p:nvPicPr>
          <p:cNvPr id="31746" name="Picture 4" descr="ski run_treemeasurement2.bmp"/>
          <p:cNvPicPr>
            <a:picLocks noChangeAspect="1"/>
          </p:cNvPicPr>
          <p:nvPr/>
        </p:nvPicPr>
        <p:blipFill>
          <a:blip r:embed="rId3"/>
          <a:srcRect/>
          <a:stretch>
            <a:fillRect/>
          </a:stretch>
        </p:blipFill>
        <p:spPr bwMode="auto">
          <a:xfrm>
            <a:off x="4038600" y="1979613"/>
            <a:ext cx="5080000" cy="4852987"/>
          </a:xfrm>
          <a:prstGeom prst="rect">
            <a:avLst/>
          </a:prstGeom>
          <a:noFill/>
          <a:ln w="9525">
            <a:noFill/>
            <a:miter lim="800000"/>
            <a:headEnd/>
            <a:tailEnd/>
          </a:ln>
        </p:spPr>
      </p:pic>
      <p:pic>
        <p:nvPicPr>
          <p:cNvPr id="31747" name="Picture 5" descr="ski run_treemeasurement1.bmp"/>
          <p:cNvPicPr>
            <a:picLocks noChangeAspect="1"/>
          </p:cNvPicPr>
          <p:nvPr/>
        </p:nvPicPr>
        <p:blipFill>
          <a:blip r:embed="rId4"/>
          <a:srcRect/>
          <a:stretch>
            <a:fillRect/>
          </a:stretch>
        </p:blipFill>
        <p:spPr bwMode="auto">
          <a:xfrm>
            <a:off x="96838" y="1384300"/>
            <a:ext cx="3848100" cy="3695700"/>
          </a:xfrm>
          <a:prstGeom prst="rect">
            <a:avLst/>
          </a:prstGeom>
          <a:noFill/>
          <a:ln w="9525">
            <a:noFill/>
            <a:miter lim="800000"/>
            <a:headEnd/>
            <a:tailEnd/>
          </a:ln>
        </p:spPr>
      </p:pic>
      <p:sp>
        <p:nvSpPr>
          <p:cNvPr id="31748" name="Text Box 7"/>
          <p:cNvSpPr txBox="1">
            <a:spLocks noChangeArrowheads="1"/>
          </p:cNvSpPr>
          <p:nvPr/>
        </p:nvSpPr>
        <p:spPr bwMode="auto">
          <a:xfrm>
            <a:off x="0" y="5103813"/>
            <a:ext cx="3994150" cy="1754187"/>
          </a:xfrm>
          <a:prstGeom prst="rect">
            <a:avLst/>
          </a:prstGeom>
          <a:noFill/>
          <a:ln w="9525">
            <a:noFill/>
            <a:miter lim="800000"/>
            <a:headEnd/>
            <a:tailEnd/>
          </a:ln>
        </p:spPr>
        <p:txBody>
          <a:bodyPr>
            <a:spAutoFit/>
          </a:bodyPr>
          <a:lstStyle/>
          <a:p>
            <a:pPr>
              <a:spcBef>
                <a:spcPct val="50000"/>
              </a:spcBef>
            </a:pPr>
            <a:r>
              <a:rPr lang="en-US" sz="2800"/>
              <a:t>Calculation of Both Plot and Individual Tree Metrics </a:t>
            </a:r>
            <a:r>
              <a:rPr lang="en-US" sz="2000"/>
              <a:t>(i.e. Canopy Diameter and Tree Height)</a:t>
            </a:r>
          </a:p>
        </p:txBody>
      </p:sp>
      <p:pic>
        <p:nvPicPr>
          <p:cNvPr id="31749" name="Picture 17" descr="azsgc_logo_transparent_lg.png"/>
          <p:cNvPicPr>
            <a:picLocks noChangeAspect="1"/>
          </p:cNvPicPr>
          <p:nvPr/>
        </p:nvPicPr>
        <p:blipFill>
          <a:blip r:embed="rId5"/>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ChangeArrowheads="1"/>
          </p:cNvSpPr>
          <p:nvPr/>
        </p:nvSpPr>
        <p:spPr bwMode="auto">
          <a:xfrm>
            <a:off x="254000" y="704850"/>
            <a:ext cx="9053513" cy="8890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Ongoing Work</a:t>
            </a:r>
            <a:endParaRPr lang="en-US" sz="2400" b="1">
              <a:solidFill>
                <a:srgbClr val="2C316B"/>
              </a:solidFill>
              <a:latin typeface="Arial (Headings)"/>
            </a:endParaRPr>
          </a:p>
        </p:txBody>
      </p:sp>
      <p:sp>
        <p:nvSpPr>
          <p:cNvPr id="3" name="Rectangle 3"/>
          <p:cNvSpPr txBox="1">
            <a:spLocks noChangeArrowheads="1"/>
          </p:cNvSpPr>
          <p:nvPr/>
        </p:nvSpPr>
        <p:spPr bwMode="auto">
          <a:xfrm>
            <a:off x="622300" y="1879600"/>
            <a:ext cx="7924800" cy="4165600"/>
          </a:xfrm>
          <a:prstGeom prst="rect">
            <a:avLst/>
          </a:prstGeom>
          <a:noFill/>
          <a:ln w="76200" cmpd="tri">
            <a:noFill/>
            <a:miter lim="800000"/>
            <a:headEnd/>
            <a:tailEnd/>
          </a:ln>
        </p:spPr>
        <p:txBody>
          <a:bodyPr/>
          <a:lstStyle/>
          <a:p>
            <a:pPr marL="342900" indent="-342900">
              <a:spcBef>
                <a:spcPct val="20000"/>
              </a:spcBef>
              <a:buFontTx/>
              <a:buChar char="•"/>
              <a:defRPr/>
            </a:pPr>
            <a:r>
              <a:rPr lang="en-US" altLang="en-US" sz="3200" kern="0" dirty="0">
                <a:latin typeface="Arial" pitchFamily="34" charset="0"/>
              </a:rPr>
              <a:t>Summer field work to validate/reference </a:t>
            </a:r>
            <a:r>
              <a:rPr lang="en-US" altLang="en-US" sz="3200" kern="0" dirty="0" err="1">
                <a:latin typeface="Arial" pitchFamily="34" charset="0"/>
              </a:rPr>
              <a:t>LiDAR</a:t>
            </a:r>
            <a:r>
              <a:rPr lang="en-US" altLang="en-US" sz="3200" kern="0" dirty="0">
                <a:latin typeface="Arial" pitchFamily="34" charset="0"/>
              </a:rPr>
              <a:t> measurements</a:t>
            </a:r>
          </a:p>
          <a:p>
            <a:pPr marL="342900" indent="-342900">
              <a:spcBef>
                <a:spcPct val="20000"/>
              </a:spcBef>
              <a:buFontTx/>
              <a:buChar char="•"/>
              <a:defRPr/>
            </a:pPr>
            <a:endParaRPr lang="en-US" altLang="en-US" sz="3200" kern="0" dirty="0">
              <a:latin typeface="+mn-lt"/>
            </a:endParaRPr>
          </a:p>
          <a:p>
            <a:pPr marL="342900" indent="-342900">
              <a:spcBef>
                <a:spcPct val="20000"/>
              </a:spcBef>
              <a:buFontTx/>
              <a:buChar char="•"/>
              <a:defRPr/>
            </a:pPr>
            <a:r>
              <a:rPr lang="en-US" altLang="en-US" sz="3200" kern="0" dirty="0">
                <a:latin typeface="+mn-lt"/>
              </a:rPr>
              <a:t>Stratification of vegetation by type,  estimate biomass in kg/m</a:t>
            </a:r>
            <a:r>
              <a:rPr lang="en-US" altLang="en-US" sz="3200" kern="0" baseline="30000" dirty="0">
                <a:latin typeface="+mn-lt"/>
              </a:rPr>
              <a:t>2</a:t>
            </a:r>
            <a:endParaRPr lang="en-US" altLang="en-US" sz="3200" kern="0" dirty="0">
              <a:latin typeface="+mn-lt"/>
            </a:endParaRPr>
          </a:p>
          <a:p>
            <a:pPr marL="342900" indent="-342900">
              <a:spcBef>
                <a:spcPct val="20000"/>
              </a:spcBef>
              <a:defRPr/>
            </a:pPr>
            <a:endParaRPr lang="en-US" altLang="en-US" sz="3200" kern="0" dirty="0">
              <a:latin typeface="+mn-lt"/>
            </a:endParaRPr>
          </a:p>
          <a:p>
            <a:pPr marL="342900" indent="-342900">
              <a:spcBef>
                <a:spcPct val="20000"/>
              </a:spcBef>
              <a:buFontTx/>
              <a:buChar char="•"/>
              <a:defRPr/>
            </a:pPr>
            <a:r>
              <a:rPr lang="en-US" altLang="en-US" sz="3200" kern="0" dirty="0">
                <a:latin typeface="+mn-lt"/>
              </a:rPr>
              <a:t>Inclusion of </a:t>
            </a:r>
            <a:r>
              <a:rPr lang="en-US" sz="3200" dirty="0" err="1">
                <a:latin typeface="Arial" pitchFamily="34" charset="0"/>
                <a:cs typeface="Arial" pitchFamily="34" charset="0"/>
              </a:rPr>
              <a:t>Pinaleño</a:t>
            </a:r>
            <a:r>
              <a:rPr lang="en-US" sz="3200" dirty="0">
                <a:latin typeface="Arial" pitchFamily="34" charset="0"/>
                <a:cs typeface="Arial" pitchFamily="34" charset="0"/>
              </a:rPr>
              <a:t> Mountains</a:t>
            </a:r>
            <a:r>
              <a:rPr lang="en-US" altLang="en-US" sz="3200" kern="0" dirty="0">
                <a:latin typeface="+mn-lt"/>
              </a:rPr>
              <a:t> and other southwestern “sky islands”</a:t>
            </a:r>
          </a:p>
        </p:txBody>
      </p:sp>
      <p:pic>
        <p:nvPicPr>
          <p:cNvPr id="33795" name="Picture 3" descr="azsgc_logo_transparent_lg.png"/>
          <p:cNvPicPr>
            <a:picLocks noChangeAspect="1"/>
          </p:cNvPicPr>
          <p:nvPr/>
        </p:nvPicPr>
        <p:blipFill>
          <a:blip r:embed="rId3"/>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txBox="1">
            <a:spLocks noChangeArrowheads="1"/>
          </p:cNvSpPr>
          <p:nvPr/>
        </p:nvSpPr>
        <p:spPr bwMode="auto">
          <a:xfrm>
            <a:off x="254000" y="577850"/>
            <a:ext cx="9053513" cy="8890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References</a:t>
            </a:r>
            <a:endParaRPr lang="en-US" sz="2400" b="1">
              <a:solidFill>
                <a:srgbClr val="2C316B"/>
              </a:solidFill>
              <a:latin typeface="Arial (Headings)"/>
            </a:endParaRPr>
          </a:p>
        </p:txBody>
      </p:sp>
      <p:pic>
        <p:nvPicPr>
          <p:cNvPr id="35842" name="Picture 2" descr="azsgc_logo_transparent_lg.png"/>
          <p:cNvPicPr>
            <a:picLocks noChangeAspect="1"/>
          </p:cNvPicPr>
          <p:nvPr/>
        </p:nvPicPr>
        <p:blipFill>
          <a:blip r:embed="rId2"/>
          <a:srcRect l="8058" t="10760" b="13374"/>
          <a:stretch>
            <a:fillRect/>
          </a:stretch>
        </p:blipFill>
        <p:spPr bwMode="auto">
          <a:xfrm>
            <a:off x="8648700" y="28575"/>
            <a:ext cx="508000" cy="560388"/>
          </a:xfrm>
          <a:prstGeom prst="rect">
            <a:avLst/>
          </a:prstGeom>
          <a:noFill/>
          <a:ln w="9525">
            <a:noFill/>
            <a:miter lim="800000"/>
            <a:headEnd/>
            <a:tailEnd/>
          </a:ln>
        </p:spPr>
      </p:pic>
      <p:sp>
        <p:nvSpPr>
          <p:cNvPr id="35843" name="Rectangle 3"/>
          <p:cNvSpPr>
            <a:spLocks noChangeArrowheads="1"/>
          </p:cNvSpPr>
          <p:nvPr/>
        </p:nvSpPr>
        <p:spPr bwMode="auto">
          <a:xfrm>
            <a:off x="622300" y="1352550"/>
            <a:ext cx="7848600" cy="5505450"/>
          </a:xfrm>
          <a:prstGeom prst="rect">
            <a:avLst/>
          </a:prstGeom>
          <a:noFill/>
          <a:ln w="76200" cmpd="tri">
            <a:noFill/>
            <a:miter lim="800000"/>
            <a:headEnd/>
            <a:tailEnd/>
          </a:ln>
        </p:spPr>
        <p:txBody>
          <a:bodyPr/>
          <a:lstStyle/>
          <a:p>
            <a:pPr marL="342900" indent="-342900" eaLnBrk="0" hangingPunct="0">
              <a:spcBef>
                <a:spcPct val="20000"/>
              </a:spcBef>
              <a:buFontTx/>
              <a:buChar char="•"/>
            </a:pPr>
            <a:r>
              <a:rPr lang="en-US" altLang="en-US" sz="1600"/>
              <a:t>Andersen, H.-E., S.E. Reutebuch, and R.J. McGaughey. 2006. Chapter 3: Active remote sensing. In Computer Applications in Sustainable Forest Management, Edited by G. Shao and K. Reynolds. Springer-Verlag, Dordrecht.</a:t>
            </a:r>
          </a:p>
          <a:p>
            <a:pPr marL="342900" indent="-342900" eaLnBrk="0" hangingPunct="0">
              <a:spcBef>
                <a:spcPct val="20000"/>
              </a:spcBef>
              <a:buFontTx/>
              <a:buChar char="•"/>
            </a:pPr>
            <a:r>
              <a:rPr lang="en-US" altLang="en-US" sz="1600"/>
              <a:t>Andersen, H.-E., R.J. McGaughey, and S.E. Reutebuch. 2005. Estimating forest canopy fuel parameters using LIDAR data. Remote Sensing of Environment 94(4):441-449.</a:t>
            </a:r>
          </a:p>
          <a:p>
            <a:pPr marL="342900" indent="-342900" eaLnBrk="0" hangingPunct="0">
              <a:spcBef>
                <a:spcPct val="20000"/>
              </a:spcBef>
              <a:buFontTx/>
              <a:buChar char="•"/>
            </a:pPr>
            <a:r>
              <a:rPr lang="en-US" altLang="en-US" sz="1600"/>
              <a:t>McGaughey, R.J., H.-E. Andersen, and S.E. Reutebuch. 2006. Considerations for planning, acquiring, and processing LIDAR data for forestry applications. In Proceedings of the eleventh Biennial USDA Forest Service Remote Sensing Applications Conference, Salt Lake City, ID, April 24-28, 2006. American Society of Photogrammetry and Remote Sensing, Bethesda, MD.</a:t>
            </a:r>
          </a:p>
          <a:p>
            <a:pPr marL="342900" indent="-342900" eaLnBrk="0" hangingPunct="0">
              <a:spcBef>
                <a:spcPct val="20000"/>
              </a:spcBef>
              <a:buFontTx/>
              <a:buChar char="•"/>
            </a:pPr>
            <a:r>
              <a:rPr lang="en-US" altLang="en-US" sz="1600"/>
              <a:t>McGaughey, R.J., W.W. Carson, S.E. Reutebuch, and H.-E. Andersen. 2004. Direct measurement of individual tree characteristics from LIDAR data. Proceedings of the Annual ASPRS Conference, Denver, May 23-28, 2004. American Society of Photogrammetry and Remote Sensing, Bethesda, MD.</a:t>
            </a:r>
          </a:p>
          <a:p>
            <a:pPr marL="342900" indent="-342900" eaLnBrk="0" hangingPunct="0">
              <a:spcBef>
                <a:spcPct val="20000"/>
              </a:spcBef>
              <a:buFontTx/>
              <a:buChar char="•"/>
            </a:pPr>
            <a:r>
              <a:rPr lang="en-US" altLang="en-US" sz="1600"/>
              <a:t>Popescu, S.C., R.H. Wynne, and R.F. Nelson. 2003. Measuring individual tree crown diameter with lidar and assessing its influence on estimating forest volume and biomass. Canadian Journal of Remote Sensing 29(5):564-577.</a:t>
            </a:r>
          </a:p>
          <a:p>
            <a:pPr marL="342900" indent="-342900" eaLnBrk="0" hangingPunct="0">
              <a:spcBef>
                <a:spcPct val="20000"/>
              </a:spcBef>
              <a:buFontTx/>
              <a:buChar char="•"/>
            </a:pPr>
            <a:r>
              <a:rPr lang="en-US" altLang="en-US" sz="1600"/>
              <a:t>Reutebuch, S.E., H.-E. Andersen, and R.J. McGaughey. 2005. Light detection and ranging (LIDAR): An emerging tool for multiple resource inventory. Journal of Forestry 103(6): 286-292.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0"/>
          </p:nvPr>
        </p:nvSpPr>
        <p:spPr>
          <a:noFill/>
        </p:spPr>
        <p:txBody>
          <a:bodyPr/>
          <a:lstStyle/>
          <a:p>
            <a:fld id="{7D76C42E-ACDE-42CA-97F3-60B3A09D7EA2}" type="slidenum">
              <a:rPr lang="en-US" altLang="en-US" smtClean="0"/>
              <a:pPr/>
              <a:t>2</a:t>
            </a:fld>
            <a:endParaRPr lang="en-US" altLang="en-US" smtClean="0"/>
          </a:p>
        </p:txBody>
      </p:sp>
      <p:sp>
        <p:nvSpPr>
          <p:cNvPr id="17410" name="Rectangle 3"/>
          <p:cNvSpPr>
            <a:spLocks noGrp="1" noChangeArrowheads="1"/>
          </p:cNvSpPr>
          <p:nvPr>
            <p:ph type="body" idx="1"/>
          </p:nvPr>
        </p:nvSpPr>
        <p:spPr>
          <a:xfrm>
            <a:off x="622300" y="1754188"/>
            <a:ext cx="7848600" cy="4313237"/>
          </a:xfrm>
        </p:spPr>
        <p:txBody>
          <a:bodyPr/>
          <a:lstStyle/>
          <a:p>
            <a:pPr eaLnBrk="1" hangingPunct="1"/>
            <a:r>
              <a:rPr lang="en-US" altLang="en-US" sz="2400" smtClean="0"/>
              <a:t>Uncertainty regarding quantity and distribution of forest biomass (above ground carbon stores).</a:t>
            </a:r>
          </a:p>
          <a:p>
            <a:pPr eaLnBrk="1" hangingPunct="1"/>
            <a:endParaRPr lang="en-US" altLang="en-US" sz="2400" smtClean="0"/>
          </a:p>
          <a:p>
            <a:pPr eaLnBrk="1" hangingPunct="1"/>
            <a:r>
              <a:rPr lang="en-US" altLang="en-US" sz="2400" smtClean="0"/>
              <a:t>LiDAR is becoming more available, shown to be highly accurate at quantifying forest structure (Anderson et al. 2005, Reutebuch et al. 2005).</a:t>
            </a:r>
          </a:p>
          <a:p>
            <a:pPr eaLnBrk="1" hangingPunct="1">
              <a:buFontTx/>
              <a:buNone/>
            </a:pPr>
            <a:endParaRPr lang="en-US" altLang="en-US" sz="2400" smtClean="0"/>
          </a:p>
          <a:p>
            <a:pPr eaLnBrk="1" hangingPunct="1"/>
            <a:r>
              <a:rPr lang="en-US" altLang="en-US" sz="2400" smtClean="0"/>
              <a:t>Unprecedented accuracy (typical R</a:t>
            </a:r>
            <a:r>
              <a:rPr lang="en-US" altLang="en-US" sz="2400" baseline="30000" smtClean="0"/>
              <a:t>2</a:t>
            </a:r>
            <a:r>
              <a:rPr lang="en-US" altLang="en-US" sz="2400" smtClean="0"/>
              <a:t> &gt; 0.90) (McGaughey et al. 2006), becoming more cost effective (&lt;$0.50/acre).</a:t>
            </a:r>
          </a:p>
        </p:txBody>
      </p:sp>
      <p:sp>
        <p:nvSpPr>
          <p:cNvPr id="17411" name="Title 8"/>
          <p:cNvSpPr txBox="1">
            <a:spLocks/>
          </p:cNvSpPr>
          <p:nvPr/>
        </p:nvSpPr>
        <p:spPr bwMode="auto">
          <a:xfrm>
            <a:off x="323850" y="863600"/>
            <a:ext cx="6559550" cy="6096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Perspective and Significance</a:t>
            </a:r>
          </a:p>
        </p:txBody>
      </p:sp>
      <p:pic>
        <p:nvPicPr>
          <p:cNvPr id="17412" name="Picture 4" descr="azsgc_logo_transparent_lg.png"/>
          <p:cNvPicPr>
            <a:picLocks noChangeAspect="1"/>
          </p:cNvPicPr>
          <p:nvPr/>
        </p:nvPicPr>
        <p:blipFill>
          <a:blip r:embed="rId3"/>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0"/>
          </p:nvPr>
        </p:nvSpPr>
        <p:spPr>
          <a:noFill/>
        </p:spPr>
        <p:txBody>
          <a:bodyPr/>
          <a:lstStyle/>
          <a:p>
            <a:fld id="{67008F59-9940-4E7A-9CF3-B54AA574F507}" type="slidenum">
              <a:rPr lang="en-US" altLang="en-US" smtClean="0"/>
              <a:pPr/>
              <a:t>3</a:t>
            </a:fld>
            <a:endParaRPr lang="en-US" altLang="en-US" smtClean="0"/>
          </a:p>
        </p:txBody>
      </p:sp>
      <p:sp>
        <p:nvSpPr>
          <p:cNvPr id="19458" name="Rectangle 3"/>
          <p:cNvSpPr>
            <a:spLocks noGrp="1" noChangeArrowheads="1"/>
          </p:cNvSpPr>
          <p:nvPr>
            <p:ph type="body" idx="1"/>
          </p:nvPr>
        </p:nvSpPr>
        <p:spPr>
          <a:xfrm>
            <a:off x="685800" y="1549400"/>
            <a:ext cx="7848600" cy="4165600"/>
          </a:xfrm>
        </p:spPr>
        <p:txBody>
          <a:bodyPr/>
          <a:lstStyle/>
          <a:p>
            <a:pPr eaLnBrk="1" hangingPunct="1"/>
            <a:endParaRPr lang="en-US" altLang="en-US" sz="1800" smtClean="0"/>
          </a:p>
        </p:txBody>
      </p:sp>
      <p:pic>
        <p:nvPicPr>
          <p:cNvPr id="19459" name="Picture 3" descr="viewofstudyarea1.bmp"/>
          <p:cNvPicPr>
            <a:picLocks noChangeAspect="1"/>
          </p:cNvPicPr>
          <p:nvPr/>
        </p:nvPicPr>
        <p:blipFill>
          <a:blip r:embed="rId3"/>
          <a:srcRect/>
          <a:stretch>
            <a:fillRect/>
          </a:stretch>
        </p:blipFill>
        <p:spPr bwMode="auto">
          <a:xfrm>
            <a:off x="0" y="609600"/>
            <a:ext cx="9166225" cy="7099300"/>
          </a:xfrm>
          <a:prstGeom prst="rect">
            <a:avLst/>
          </a:prstGeom>
          <a:noFill/>
          <a:ln w="9525">
            <a:noFill/>
            <a:miter lim="800000"/>
            <a:headEnd/>
            <a:tailEnd/>
          </a:ln>
        </p:spPr>
      </p:pic>
      <p:sp>
        <p:nvSpPr>
          <p:cNvPr id="19460" name="Title 8"/>
          <p:cNvSpPr txBox="1">
            <a:spLocks/>
          </p:cNvSpPr>
          <p:nvPr/>
        </p:nvSpPr>
        <p:spPr bwMode="auto">
          <a:xfrm>
            <a:off x="247650" y="461963"/>
            <a:ext cx="9053513" cy="887412"/>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Objectives</a:t>
            </a:r>
          </a:p>
        </p:txBody>
      </p:sp>
      <p:pic>
        <p:nvPicPr>
          <p:cNvPr id="19461" name="Picture 6" descr="azsgc_logo_transparent_lg.png"/>
          <p:cNvPicPr>
            <a:picLocks noChangeAspect="1"/>
          </p:cNvPicPr>
          <p:nvPr/>
        </p:nvPicPr>
        <p:blipFill>
          <a:blip r:embed="rId4"/>
          <a:srcRect l="8058" t="10760" b="13374"/>
          <a:stretch>
            <a:fillRect/>
          </a:stretch>
        </p:blipFill>
        <p:spPr bwMode="auto">
          <a:xfrm>
            <a:off x="8648700" y="28575"/>
            <a:ext cx="508000" cy="560388"/>
          </a:xfrm>
          <a:prstGeom prst="rect">
            <a:avLst/>
          </a:prstGeom>
          <a:noFill/>
          <a:ln w="9525">
            <a:noFill/>
            <a:miter lim="800000"/>
            <a:headEnd/>
            <a:tailEnd/>
          </a:ln>
        </p:spPr>
      </p:pic>
      <p:pic>
        <p:nvPicPr>
          <p:cNvPr id="19462" name="Picture 7"/>
          <p:cNvPicPr>
            <a:picLocks noChangeAspect="1" noChangeArrowheads="1"/>
          </p:cNvPicPr>
          <p:nvPr/>
        </p:nvPicPr>
        <p:blipFill>
          <a:blip r:embed="rId5"/>
          <a:srcRect/>
          <a:stretch>
            <a:fillRect/>
          </a:stretch>
        </p:blipFill>
        <p:spPr bwMode="auto">
          <a:xfrm>
            <a:off x="7864475" y="6475413"/>
            <a:ext cx="1279525" cy="382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viewofstudyarea2.bmp"/>
          <p:cNvPicPr>
            <a:picLocks noChangeAspect="1"/>
          </p:cNvPicPr>
          <p:nvPr/>
        </p:nvPicPr>
        <p:blipFill>
          <a:blip r:embed="rId2"/>
          <a:srcRect/>
          <a:stretch>
            <a:fillRect/>
          </a:stretch>
        </p:blipFill>
        <p:spPr bwMode="auto">
          <a:xfrm>
            <a:off x="-141288" y="614363"/>
            <a:ext cx="9486901" cy="7297737"/>
          </a:xfrm>
          <a:prstGeom prst="rect">
            <a:avLst/>
          </a:prstGeom>
          <a:noFill/>
          <a:ln w="9525">
            <a:noFill/>
            <a:miter lim="800000"/>
            <a:headEnd/>
            <a:tailEnd/>
          </a:ln>
        </p:spPr>
      </p:pic>
      <p:sp>
        <p:nvSpPr>
          <p:cNvPr id="21506" name="Slide Number Placeholder 3"/>
          <p:cNvSpPr>
            <a:spLocks noGrp="1"/>
          </p:cNvSpPr>
          <p:nvPr>
            <p:ph type="sldNum" sz="quarter" idx="10"/>
          </p:nvPr>
        </p:nvSpPr>
        <p:spPr>
          <a:noFill/>
        </p:spPr>
        <p:txBody>
          <a:bodyPr/>
          <a:lstStyle/>
          <a:p>
            <a:fld id="{072B6365-A311-4DE9-BF4F-F24BE8F50290}" type="slidenum">
              <a:rPr lang="en-US" altLang="en-US" smtClean="0"/>
              <a:pPr/>
              <a:t>4</a:t>
            </a:fld>
            <a:endParaRPr lang="en-US" altLang="en-US" smtClean="0"/>
          </a:p>
        </p:txBody>
      </p:sp>
      <p:pic>
        <p:nvPicPr>
          <p:cNvPr id="21507" name="Picture 7" descr="azsgc_logo_transparent_lg.png"/>
          <p:cNvPicPr>
            <a:picLocks noChangeAspect="1"/>
          </p:cNvPicPr>
          <p:nvPr/>
        </p:nvPicPr>
        <p:blipFill>
          <a:blip r:embed="rId3"/>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viewofstudyarea3.bmp"/>
          <p:cNvPicPr>
            <a:picLocks noChangeAspect="1"/>
          </p:cNvPicPr>
          <p:nvPr/>
        </p:nvPicPr>
        <p:blipFill>
          <a:blip r:embed="rId3"/>
          <a:srcRect/>
          <a:stretch>
            <a:fillRect/>
          </a:stretch>
        </p:blipFill>
        <p:spPr bwMode="auto">
          <a:xfrm>
            <a:off x="2108200" y="609600"/>
            <a:ext cx="7029450" cy="6248400"/>
          </a:xfrm>
          <a:prstGeom prst="rect">
            <a:avLst/>
          </a:prstGeom>
          <a:noFill/>
          <a:ln w="9525">
            <a:noFill/>
            <a:miter lim="800000"/>
            <a:headEnd/>
            <a:tailEnd/>
          </a:ln>
        </p:spPr>
      </p:pic>
      <p:sp>
        <p:nvSpPr>
          <p:cNvPr id="22530" name="Slide Number Placeholder 3"/>
          <p:cNvSpPr>
            <a:spLocks noGrp="1"/>
          </p:cNvSpPr>
          <p:nvPr>
            <p:ph type="sldNum" sz="quarter" idx="10"/>
          </p:nvPr>
        </p:nvSpPr>
        <p:spPr>
          <a:noFill/>
        </p:spPr>
        <p:txBody>
          <a:bodyPr/>
          <a:lstStyle/>
          <a:p>
            <a:fld id="{B99C651E-322C-4D4C-8BBA-CAD4DE5A1189}" type="slidenum">
              <a:rPr lang="en-US" altLang="en-US" smtClean="0"/>
              <a:pPr/>
              <a:t>5</a:t>
            </a:fld>
            <a:endParaRPr lang="en-US" altLang="en-US" smtClean="0"/>
          </a:p>
        </p:txBody>
      </p:sp>
      <p:sp>
        <p:nvSpPr>
          <p:cNvPr id="22531" name="TextBox 9"/>
          <p:cNvSpPr txBox="1">
            <a:spLocks noChangeArrowheads="1"/>
          </p:cNvSpPr>
          <p:nvPr/>
        </p:nvSpPr>
        <p:spPr bwMode="auto">
          <a:xfrm>
            <a:off x="0" y="935038"/>
            <a:ext cx="2287588" cy="5451475"/>
          </a:xfrm>
          <a:prstGeom prst="rect">
            <a:avLst/>
          </a:prstGeom>
          <a:noFill/>
          <a:ln w="9525">
            <a:noFill/>
            <a:miter lim="800000"/>
            <a:headEnd/>
            <a:tailEnd/>
          </a:ln>
        </p:spPr>
        <p:txBody>
          <a:bodyPr>
            <a:spAutoFit/>
          </a:bodyPr>
          <a:lstStyle/>
          <a:p>
            <a:r>
              <a:rPr lang="en-US" sz="2200"/>
              <a:t>LiDAR data covering </a:t>
            </a:r>
            <a:r>
              <a:rPr lang="en-US" sz="2000"/>
              <a:t>31,857</a:t>
            </a:r>
            <a:r>
              <a:rPr lang="en-US" sz="2200"/>
              <a:t> hectares of forest land</a:t>
            </a:r>
          </a:p>
          <a:p>
            <a:endParaRPr lang="en-US" sz="2200"/>
          </a:p>
          <a:p>
            <a:r>
              <a:rPr lang="en-US" sz="2200"/>
              <a:t>Original purchase by Pima County Flood control</a:t>
            </a:r>
          </a:p>
          <a:p>
            <a:endParaRPr lang="en-US" sz="2200"/>
          </a:p>
          <a:p>
            <a:r>
              <a:rPr lang="en-US" sz="2200"/>
              <a:t>Santa Catalinas</a:t>
            </a:r>
          </a:p>
          <a:p>
            <a:r>
              <a:rPr lang="en-US" sz="2200"/>
              <a:t>“Sky Island”</a:t>
            </a:r>
          </a:p>
          <a:p>
            <a:endParaRPr lang="en-US" sz="2200"/>
          </a:p>
          <a:p>
            <a:r>
              <a:rPr lang="en-US" sz="2200"/>
              <a:t>Aspen (2003) and Bullock Fires (2002)</a:t>
            </a:r>
          </a:p>
        </p:txBody>
      </p:sp>
      <p:pic>
        <p:nvPicPr>
          <p:cNvPr id="22532" name="Picture 10" descr="azsgc_logo_transparent_lg.png"/>
          <p:cNvPicPr>
            <a:picLocks noChangeAspect="1"/>
          </p:cNvPicPr>
          <p:nvPr/>
        </p:nvPicPr>
        <p:blipFill>
          <a:blip r:embed="rId4"/>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0"/>
          </p:nvPr>
        </p:nvSpPr>
        <p:spPr>
          <a:noFill/>
        </p:spPr>
        <p:txBody>
          <a:bodyPr/>
          <a:lstStyle/>
          <a:p>
            <a:fld id="{E401881D-2F20-4203-95A4-34CA67717087}" type="slidenum">
              <a:rPr lang="en-US" altLang="en-US" smtClean="0"/>
              <a:pPr/>
              <a:t>6</a:t>
            </a:fld>
            <a:endParaRPr lang="en-US" altLang="en-US" smtClean="0"/>
          </a:p>
        </p:txBody>
      </p:sp>
      <p:sp>
        <p:nvSpPr>
          <p:cNvPr id="24578" name="Title 8"/>
          <p:cNvSpPr txBox="1">
            <a:spLocks/>
          </p:cNvSpPr>
          <p:nvPr/>
        </p:nvSpPr>
        <p:spPr bwMode="auto">
          <a:xfrm>
            <a:off x="209550" y="627063"/>
            <a:ext cx="9053513" cy="887412"/>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Data and Methods</a:t>
            </a:r>
          </a:p>
        </p:txBody>
      </p:sp>
      <p:pic>
        <p:nvPicPr>
          <p:cNvPr id="24579" name="Picture 3"/>
          <p:cNvPicPr>
            <a:picLocks noChangeAspect="1" noChangeArrowheads="1"/>
          </p:cNvPicPr>
          <p:nvPr/>
        </p:nvPicPr>
        <p:blipFill>
          <a:blip r:embed="rId3"/>
          <a:srcRect/>
          <a:stretch>
            <a:fillRect/>
          </a:stretch>
        </p:blipFill>
        <p:spPr bwMode="auto">
          <a:xfrm>
            <a:off x="6732588" y="2882900"/>
            <a:ext cx="723900" cy="723900"/>
          </a:xfrm>
          <a:prstGeom prst="rect">
            <a:avLst/>
          </a:prstGeom>
          <a:noFill/>
          <a:ln w="9525">
            <a:noFill/>
            <a:miter lim="800000"/>
            <a:headEnd/>
            <a:tailEnd/>
          </a:ln>
        </p:spPr>
      </p:pic>
      <p:pic>
        <p:nvPicPr>
          <p:cNvPr id="24580" name="Picture 4" descr="fusionlogo.bmp"/>
          <p:cNvPicPr>
            <a:picLocks noChangeAspect="1"/>
          </p:cNvPicPr>
          <p:nvPr/>
        </p:nvPicPr>
        <p:blipFill>
          <a:blip r:embed="rId4"/>
          <a:srcRect/>
          <a:stretch>
            <a:fillRect/>
          </a:stretch>
        </p:blipFill>
        <p:spPr bwMode="auto">
          <a:xfrm>
            <a:off x="8337550" y="2851150"/>
            <a:ext cx="628650" cy="768350"/>
          </a:xfrm>
          <a:prstGeom prst="rect">
            <a:avLst/>
          </a:prstGeom>
          <a:noFill/>
          <a:ln w="9525">
            <a:noFill/>
            <a:miter lim="800000"/>
            <a:headEnd/>
            <a:tailEnd/>
          </a:ln>
        </p:spPr>
      </p:pic>
      <p:pic>
        <p:nvPicPr>
          <p:cNvPr id="24581" name="Picture 5" descr="logo_erdas.gif"/>
          <p:cNvPicPr>
            <a:picLocks noChangeAspect="1"/>
          </p:cNvPicPr>
          <p:nvPr/>
        </p:nvPicPr>
        <p:blipFill>
          <a:blip r:embed="rId5"/>
          <a:srcRect r="44943" b="-21111"/>
          <a:stretch>
            <a:fillRect/>
          </a:stretch>
        </p:blipFill>
        <p:spPr bwMode="auto">
          <a:xfrm>
            <a:off x="6775450" y="3948113"/>
            <a:ext cx="1441450" cy="400050"/>
          </a:xfrm>
          <a:prstGeom prst="rect">
            <a:avLst/>
          </a:prstGeom>
          <a:noFill/>
          <a:ln w="9525">
            <a:noFill/>
            <a:miter lim="800000"/>
            <a:headEnd/>
            <a:tailEnd/>
          </a:ln>
        </p:spPr>
      </p:pic>
      <p:pic>
        <p:nvPicPr>
          <p:cNvPr id="24582" name="Picture 7" descr="ESRI_Globe_Logo.gif"/>
          <p:cNvPicPr>
            <a:picLocks noChangeAspect="1"/>
          </p:cNvPicPr>
          <p:nvPr/>
        </p:nvPicPr>
        <p:blipFill>
          <a:blip r:embed="rId6"/>
          <a:srcRect/>
          <a:stretch>
            <a:fillRect/>
          </a:stretch>
        </p:blipFill>
        <p:spPr bwMode="auto">
          <a:xfrm>
            <a:off x="8356600" y="3740150"/>
            <a:ext cx="584200" cy="750888"/>
          </a:xfrm>
          <a:prstGeom prst="rect">
            <a:avLst/>
          </a:prstGeom>
          <a:noFill/>
          <a:ln w="9525">
            <a:noFill/>
            <a:miter lim="800000"/>
            <a:headEnd/>
            <a:tailEnd/>
          </a:ln>
        </p:spPr>
      </p:pic>
      <p:pic>
        <p:nvPicPr>
          <p:cNvPr id="24583" name="Picture 12" descr="shield_trans"/>
          <p:cNvPicPr>
            <a:picLocks noChangeAspect="1" noChangeArrowheads="1"/>
          </p:cNvPicPr>
          <p:nvPr/>
        </p:nvPicPr>
        <p:blipFill>
          <a:blip r:embed="rId7"/>
          <a:srcRect/>
          <a:stretch>
            <a:fillRect/>
          </a:stretch>
        </p:blipFill>
        <p:spPr bwMode="auto">
          <a:xfrm>
            <a:off x="7550150" y="2882900"/>
            <a:ext cx="650875" cy="749300"/>
          </a:xfrm>
          <a:prstGeom prst="rect">
            <a:avLst/>
          </a:prstGeom>
          <a:noFill/>
          <a:ln w="9525">
            <a:noFill/>
            <a:miter lim="800000"/>
            <a:headEnd/>
            <a:tailEnd/>
          </a:ln>
        </p:spPr>
      </p:pic>
      <p:pic>
        <p:nvPicPr>
          <p:cNvPr id="24584" name="Picture 15" descr="batchsetup.bmp"/>
          <p:cNvPicPr>
            <a:picLocks noChangeAspect="1"/>
          </p:cNvPicPr>
          <p:nvPr/>
        </p:nvPicPr>
        <p:blipFill>
          <a:blip r:embed="rId8"/>
          <a:srcRect l="5222"/>
          <a:stretch>
            <a:fillRect/>
          </a:stretch>
        </p:blipFill>
        <p:spPr bwMode="auto">
          <a:xfrm>
            <a:off x="165100" y="1741488"/>
            <a:ext cx="6445250" cy="4951412"/>
          </a:xfrm>
          <a:prstGeom prst="rect">
            <a:avLst/>
          </a:prstGeom>
          <a:noFill/>
          <a:ln w="9525">
            <a:noFill/>
            <a:miter lim="800000"/>
            <a:headEnd/>
            <a:tailEnd/>
          </a:ln>
        </p:spPr>
      </p:pic>
      <p:pic>
        <p:nvPicPr>
          <p:cNvPr id="24585" name="Picture 13" descr="Fusion.bmp"/>
          <p:cNvPicPr>
            <a:picLocks noChangeAspect="1"/>
          </p:cNvPicPr>
          <p:nvPr/>
        </p:nvPicPr>
        <p:blipFill>
          <a:blip r:embed="rId9"/>
          <a:srcRect/>
          <a:stretch>
            <a:fillRect/>
          </a:stretch>
        </p:blipFill>
        <p:spPr bwMode="auto">
          <a:xfrm>
            <a:off x="5702300" y="701675"/>
            <a:ext cx="3286125" cy="1984375"/>
          </a:xfrm>
          <a:prstGeom prst="rect">
            <a:avLst/>
          </a:prstGeom>
          <a:noFill/>
          <a:ln w="9525">
            <a:noFill/>
            <a:miter lim="800000"/>
            <a:headEnd/>
            <a:tailEnd/>
          </a:ln>
        </p:spPr>
      </p:pic>
      <p:pic>
        <p:nvPicPr>
          <p:cNvPr id="24586" name="Picture 16" descr="azsgc_logo_transparent_lg.png"/>
          <p:cNvPicPr>
            <a:picLocks noChangeAspect="1"/>
          </p:cNvPicPr>
          <p:nvPr/>
        </p:nvPicPr>
        <p:blipFill>
          <a:blip r:embed="rId10"/>
          <a:srcRect l="8058" t="10760" b="13374"/>
          <a:stretch>
            <a:fillRect/>
          </a:stretch>
        </p:blipFill>
        <p:spPr bwMode="auto">
          <a:xfrm>
            <a:off x="8648700" y="28575"/>
            <a:ext cx="508000" cy="560388"/>
          </a:xfrm>
          <a:prstGeom prst="rect">
            <a:avLst/>
          </a:prstGeom>
          <a:noFill/>
          <a:ln w="9525">
            <a:noFill/>
            <a:miter lim="800000"/>
            <a:headEnd/>
            <a:tailEnd/>
          </a:ln>
        </p:spPr>
      </p:pic>
      <p:sp>
        <p:nvSpPr>
          <p:cNvPr id="24587" name="Text Box 12"/>
          <p:cNvSpPr txBox="1">
            <a:spLocks noChangeArrowheads="1"/>
          </p:cNvSpPr>
          <p:nvPr/>
        </p:nvSpPr>
        <p:spPr bwMode="auto">
          <a:xfrm>
            <a:off x="6618288" y="4530725"/>
            <a:ext cx="2760662" cy="2016125"/>
          </a:xfrm>
          <a:prstGeom prst="rect">
            <a:avLst/>
          </a:prstGeom>
          <a:noFill/>
          <a:ln w="9525">
            <a:noFill/>
            <a:miter lim="800000"/>
            <a:headEnd/>
            <a:tailEnd/>
          </a:ln>
        </p:spPr>
        <p:txBody>
          <a:bodyPr>
            <a:spAutoFit/>
          </a:bodyPr>
          <a:lstStyle/>
          <a:p>
            <a:pPr>
              <a:spcBef>
                <a:spcPct val="50000"/>
              </a:spcBef>
            </a:pPr>
            <a:r>
              <a:rPr lang="en-US" sz="1800"/>
              <a:t>Converted Log ASCII Standard (LAS) files to X,Y,Z format using Fusion</a:t>
            </a:r>
          </a:p>
          <a:p>
            <a:pPr>
              <a:spcBef>
                <a:spcPct val="50000"/>
              </a:spcBef>
            </a:pPr>
            <a:r>
              <a:rPr lang="en-US" sz="1800"/>
              <a:t>Digital Terrain Models</a:t>
            </a:r>
          </a:p>
          <a:p>
            <a:pPr>
              <a:spcBef>
                <a:spcPct val="50000"/>
              </a:spcBef>
            </a:pPr>
            <a:r>
              <a:rPr lang="en-US" sz="1800"/>
              <a:t>Canopy Height Models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ski run_image.bmp"/>
          <p:cNvPicPr>
            <a:picLocks noChangeAspect="1"/>
          </p:cNvPicPr>
          <p:nvPr/>
        </p:nvPicPr>
        <p:blipFill>
          <a:blip r:embed="rId3"/>
          <a:srcRect/>
          <a:stretch>
            <a:fillRect/>
          </a:stretch>
        </p:blipFill>
        <p:spPr bwMode="auto">
          <a:xfrm>
            <a:off x="139700" y="1962150"/>
            <a:ext cx="4467225" cy="3568700"/>
          </a:xfrm>
          <a:prstGeom prst="rect">
            <a:avLst/>
          </a:prstGeom>
          <a:noFill/>
          <a:ln w="9525">
            <a:noFill/>
            <a:miter lim="800000"/>
            <a:headEnd/>
            <a:tailEnd/>
          </a:ln>
        </p:spPr>
      </p:pic>
      <p:pic>
        <p:nvPicPr>
          <p:cNvPr id="26626" name="Picture 4" descr="lidar viewer_ski run00.bmp"/>
          <p:cNvPicPr>
            <a:picLocks noChangeAspect="1"/>
          </p:cNvPicPr>
          <p:nvPr/>
        </p:nvPicPr>
        <p:blipFill>
          <a:blip r:embed="rId4"/>
          <a:srcRect/>
          <a:stretch>
            <a:fillRect/>
          </a:stretch>
        </p:blipFill>
        <p:spPr bwMode="auto">
          <a:xfrm>
            <a:off x="6980238" y="863600"/>
            <a:ext cx="2112962" cy="5753100"/>
          </a:xfrm>
          <a:prstGeom prst="rect">
            <a:avLst/>
          </a:prstGeom>
          <a:noFill/>
          <a:ln w="9525">
            <a:noFill/>
            <a:miter lim="800000"/>
            <a:headEnd/>
            <a:tailEnd/>
          </a:ln>
        </p:spPr>
      </p:pic>
      <p:pic>
        <p:nvPicPr>
          <p:cNvPr id="26627" name="Picture 5" descr="lidar viewer_ski run0.bmp"/>
          <p:cNvPicPr>
            <a:picLocks noChangeAspect="1"/>
          </p:cNvPicPr>
          <p:nvPr/>
        </p:nvPicPr>
        <p:blipFill>
          <a:blip r:embed="rId5"/>
          <a:srcRect/>
          <a:stretch>
            <a:fillRect/>
          </a:stretch>
        </p:blipFill>
        <p:spPr bwMode="auto">
          <a:xfrm>
            <a:off x="4760913" y="863600"/>
            <a:ext cx="2066925" cy="5753100"/>
          </a:xfrm>
          <a:prstGeom prst="rect">
            <a:avLst/>
          </a:prstGeom>
          <a:noFill/>
          <a:ln w="9525">
            <a:noFill/>
            <a:miter lim="800000"/>
            <a:headEnd/>
            <a:tailEnd/>
          </a:ln>
        </p:spPr>
      </p:pic>
      <p:sp>
        <p:nvSpPr>
          <p:cNvPr id="26628" name="Rectangle 2"/>
          <p:cNvSpPr txBox="1">
            <a:spLocks noChangeArrowheads="1"/>
          </p:cNvSpPr>
          <p:nvPr/>
        </p:nvSpPr>
        <p:spPr bwMode="auto">
          <a:xfrm>
            <a:off x="254000" y="660400"/>
            <a:ext cx="4635500" cy="14097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Results and Discussion</a:t>
            </a:r>
          </a:p>
        </p:txBody>
      </p:sp>
      <p:pic>
        <p:nvPicPr>
          <p:cNvPr id="26629" name="Picture 19" descr="azsgc_logo_transparent_lg.png"/>
          <p:cNvPicPr>
            <a:picLocks noChangeAspect="1"/>
          </p:cNvPicPr>
          <p:nvPr/>
        </p:nvPicPr>
        <p:blipFill>
          <a:blip r:embed="rId6"/>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ChangeArrowheads="1"/>
          </p:cNvSpPr>
          <p:nvPr/>
        </p:nvSpPr>
        <p:spPr bwMode="auto">
          <a:xfrm>
            <a:off x="247650" y="641350"/>
            <a:ext cx="7629525" cy="7747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Results and Discussion </a:t>
            </a:r>
            <a:r>
              <a:rPr lang="en-US" sz="2400" b="1">
                <a:solidFill>
                  <a:srgbClr val="2C316B"/>
                </a:solidFill>
                <a:latin typeface="Arial (Headings)"/>
              </a:rPr>
              <a:t>continued</a:t>
            </a:r>
          </a:p>
        </p:txBody>
      </p:sp>
      <p:pic>
        <p:nvPicPr>
          <p:cNvPr id="28674" name="Picture 8" descr="lidar viewer_ski run1.bmp"/>
          <p:cNvPicPr>
            <a:picLocks noChangeAspect="1"/>
          </p:cNvPicPr>
          <p:nvPr/>
        </p:nvPicPr>
        <p:blipFill>
          <a:blip r:embed="rId2"/>
          <a:srcRect l="17809" t="15341" r="9180" b="12692"/>
          <a:stretch>
            <a:fillRect/>
          </a:stretch>
        </p:blipFill>
        <p:spPr bwMode="auto">
          <a:xfrm>
            <a:off x="2971800" y="2260600"/>
            <a:ext cx="6127750" cy="4529138"/>
          </a:xfrm>
          <a:prstGeom prst="rect">
            <a:avLst/>
          </a:prstGeom>
          <a:noFill/>
          <a:ln w="9525">
            <a:noFill/>
            <a:miter lim="800000"/>
            <a:headEnd/>
            <a:tailEnd/>
          </a:ln>
        </p:spPr>
      </p:pic>
      <p:pic>
        <p:nvPicPr>
          <p:cNvPr id="28675" name="Picture 3" descr="lidar viewer_ski run_bareearth.bmp"/>
          <p:cNvPicPr>
            <a:picLocks noChangeAspect="1"/>
          </p:cNvPicPr>
          <p:nvPr/>
        </p:nvPicPr>
        <p:blipFill>
          <a:blip r:embed="rId3"/>
          <a:srcRect/>
          <a:stretch>
            <a:fillRect/>
          </a:stretch>
        </p:blipFill>
        <p:spPr bwMode="auto">
          <a:xfrm>
            <a:off x="215900" y="1393825"/>
            <a:ext cx="3492500" cy="3910013"/>
          </a:xfrm>
          <a:prstGeom prst="rect">
            <a:avLst/>
          </a:prstGeom>
          <a:noFill/>
          <a:ln w="9525">
            <a:noFill/>
            <a:miter lim="800000"/>
            <a:headEnd/>
            <a:tailEnd/>
          </a:ln>
        </p:spPr>
      </p:pic>
      <p:pic>
        <p:nvPicPr>
          <p:cNvPr id="28676" name="Picture 8" descr="azsgc_logo_transparent_lg.png"/>
          <p:cNvPicPr>
            <a:picLocks noChangeAspect="1"/>
          </p:cNvPicPr>
          <p:nvPr/>
        </p:nvPicPr>
        <p:blipFill>
          <a:blip r:embed="rId4"/>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txBox="1">
            <a:spLocks noChangeArrowheads="1"/>
          </p:cNvSpPr>
          <p:nvPr/>
        </p:nvSpPr>
        <p:spPr bwMode="auto">
          <a:xfrm>
            <a:off x="254000" y="577850"/>
            <a:ext cx="9053513" cy="889000"/>
          </a:xfrm>
          <a:prstGeom prst="rect">
            <a:avLst/>
          </a:prstGeom>
          <a:noFill/>
          <a:ln w="9525">
            <a:noFill/>
            <a:miter lim="800000"/>
            <a:headEnd/>
            <a:tailEnd/>
          </a:ln>
        </p:spPr>
        <p:txBody>
          <a:bodyPr lIns="101882" tIns="50941" rIns="101882" bIns="50941" anchor="ctr"/>
          <a:lstStyle/>
          <a:p>
            <a:r>
              <a:rPr lang="en-US" b="1">
                <a:solidFill>
                  <a:srgbClr val="2C316B"/>
                </a:solidFill>
                <a:latin typeface="Arial (Headings)"/>
              </a:rPr>
              <a:t>Results and Discussion </a:t>
            </a:r>
            <a:r>
              <a:rPr lang="en-US" sz="2400" b="1">
                <a:solidFill>
                  <a:srgbClr val="2C316B"/>
                </a:solidFill>
                <a:latin typeface="Arial (Headings)"/>
              </a:rPr>
              <a:t>continued</a:t>
            </a:r>
          </a:p>
        </p:txBody>
      </p:sp>
      <p:pic>
        <p:nvPicPr>
          <p:cNvPr id="29698" name="Picture 7" descr="lidar viewer_ski run2fubtract2.5.bmp"/>
          <p:cNvPicPr>
            <a:picLocks noChangeAspect="1"/>
          </p:cNvPicPr>
          <p:nvPr/>
        </p:nvPicPr>
        <p:blipFill>
          <a:blip r:embed="rId3"/>
          <a:srcRect t="8369"/>
          <a:stretch>
            <a:fillRect/>
          </a:stretch>
        </p:blipFill>
        <p:spPr bwMode="auto">
          <a:xfrm>
            <a:off x="0" y="5080000"/>
            <a:ext cx="5197475" cy="1778000"/>
          </a:xfrm>
          <a:prstGeom prst="rect">
            <a:avLst/>
          </a:prstGeom>
          <a:noFill/>
          <a:ln w="9525">
            <a:noFill/>
            <a:miter lim="800000"/>
            <a:headEnd/>
            <a:tailEnd/>
          </a:ln>
        </p:spPr>
      </p:pic>
      <p:pic>
        <p:nvPicPr>
          <p:cNvPr id="29699" name="Picture 10" descr="lidar viewer_ski run2fubtract.bmp"/>
          <p:cNvPicPr>
            <a:picLocks noChangeAspect="1"/>
          </p:cNvPicPr>
          <p:nvPr/>
        </p:nvPicPr>
        <p:blipFill>
          <a:blip r:embed="rId4"/>
          <a:srcRect t="5357"/>
          <a:stretch>
            <a:fillRect/>
          </a:stretch>
        </p:blipFill>
        <p:spPr bwMode="auto">
          <a:xfrm>
            <a:off x="4022725" y="3454400"/>
            <a:ext cx="5116513" cy="1854200"/>
          </a:xfrm>
          <a:prstGeom prst="rect">
            <a:avLst/>
          </a:prstGeom>
          <a:noFill/>
          <a:ln w="9525">
            <a:noFill/>
            <a:miter lim="800000"/>
            <a:headEnd/>
            <a:tailEnd/>
          </a:ln>
        </p:spPr>
      </p:pic>
      <p:sp>
        <p:nvSpPr>
          <p:cNvPr id="29700" name="Text Box 7"/>
          <p:cNvSpPr txBox="1">
            <a:spLocks noChangeArrowheads="1"/>
          </p:cNvSpPr>
          <p:nvPr/>
        </p:nvSpPr>
        <p:spPr bwMode="auto">
          <a:xfrm>
            <a:off x="5035550" y="2070100"/>
            <a:ext cx="3943350" cy="863600"/>
          </a:xfrm>
          <a:prstGeom prst="rect">
            <a:avLst/>
          </a:prstGeom>
          <a:noFill/>
          <a:ln w="9525">
            <a:noFill/>
            <a:miter lim="800000"/>
            <a:headEnd/>
            <a:tailEnd/>
          </a:ln>
        </p:spPr>
        <p:txBody>
          <a:bodyPr>
            <a:spAutoFit/>
          </a:bodyPr>
          <a:lstStyle/>
          <a:p>
            <a:pPr>
              <a:spcBef>
                <a:spcPct val="50000"/>
              </a:spcBef>
            </a:pPr>
            <a:r>
              <a:rPr lang="en-US" sz="2400"/>
              <a:t>Vegetation and Surface Model</a:t>
            </a:r>
          </a:p>
        </p:txBody>
      </p:sp>
      <p:sp>
        <p:nvSpPr>
          <p:cNvPr id="29701" name="Text Box 8"/>
          <p:cNvSpPr txBox="1">
            <a:spLocks noChangeArrowheads="1"/>
          </p:cNvSpPr>
          <p:nvPr/>
        </p:nvSpPr>
        <p:spPr bwMode="auto">
          <a:xfrm>
            <a:off x="5207000" y="5702300"/>
            <a:ext cx="3937000" cy="830263"/>
          </a:xfrm>
          <a:prstGeom prst="rect">
            <a:avLst/>
          </a:prstGeom>
          <a:noFill/>
          <a:ln w="9525">
            <a:noFill/>
            <a:miter lim="800000"/>
            <a:headEnd/>
            <a:tailEnd/>
          </a:ln>
        </p:spPr>
        <p:txBody>
          <a:bodyPr>
            <a:spAutoFit/>
          </a:bodyPr>
          <a:lstStyle/>
          <a:p>
            <a:pPr>
              <a:spcBef>
                <a:spcPct val="50000"/>
              </a:spcBef>
            </a:pPr>
            <a:r>
              <a:rPr lang="en-US" sz="2400"/>
              <a:t>Elimination of Surface Returns (0.7m and below)</a:t>
            </a:r>
          </a:p>
        </p:txBody>
      </p:sp>
      <p:sp>
        <p:nvSpPr>
          <p:cNvPr id="29702" name="Text Box 9"/>
          <p:cNvSpPr txBox="1">
            <a:spLocks noChangeArrowheads="1"/>
          </p:cNvSpPr>
          <p:nvPr/>
        </p:nvSpPr>
        <p:spPr bwMode="auto">
          <a:xfrm>
            <a:off x="0" y="4038600"/>
            <a:ext cx="4038600" cy="830263"/>
          </a:xfrm>
          <a:prstGeom prst="rect">
            <a:avLst/>
          </a:prstGeom>
          <a:noFill/>
          <a:ln w="9525">
            <a:noFill/>
            <a:miter lim="800000"/>
            <a:headEnd/>
            <a:tailEnd/>
          </a:ln>
        </p:spPr>
        <p:txBody>
          <a:bodyPr>
            <a:spAutoFit/>
          </a:bodyPr>
          <a:lstStyle/>
          <a:p>
            <a:pPr algn="r">
              <a:spcBef>
                <a:spcPct val="50000"/>
              </a:spcBef>
            </a:pPr>
            <a:r>
              <a:rPr lang="en-US" sz="2400"/>
              <a:t>Surface Elevation Subtracted from Vegetation</a:t>
            </a:r>
          </a:p>
        </p:txBody>
      </p:sp>
      <p:pic>
        <p:nvPicPr>
          <p:cNvPr id="29703" name="Picture 9" descr="lidar viewer_ski run2.bmp"/>
          <p:cNvPicPr>
            <a:picLocks noChangeAspect="1"/>
          </p:cNvPicPr>
          <p:nvPr/>
        </p:nvPicPr>
        <p:blipFill>
          <a:blip r:embed="rId5"/>
          <a:srcRect l="1338" t="10435" b="11305"/>
          <a:stretch>
            <a:fillRect/>
          </a:stretch>
        </p:blipFill>
        <p:spPr bwMode="auto">
          <a:xfrm>
            <a:off x="0" y="1466850"/>
            <a:ext cx="5029200" cy="2301875"/>
          </a:xfrm>
          <a:prstGeom prst="rect">
            <a:avLst/>
          </a:prstGeom>
          <a:noFill/>
          <a:ln w="9525">
            <a:noFill/>
            <a:miter lim="800000"/>
            <a:headEnd/>
            <a:tailEnd/>
          </a:ln>
        </p:spPr>
      </p:pic>
      <p:pic>
        <p:nvPicPr>
          <p:cNvPr id="29704" name="Picture 14" descr="azsgc_logo_transparent_lg.png"/>
          <p:cNvPicPr>
            <a:picLocks noChangeAspect="1"/>
          </p:cNvPicPr>
          <p:nvPr/>
        </p:nvPicPr>
        <p:blipFill>
          <a:blip r:embed="rId6"/>
          <a:srcRect l="8058" t="10760" b="13374"/>
          <a:stretch>
            <a:fillRect/>
          </a:stretch>
        </p:blipFill>
        <p:spPr bwMode="auto">
          <a:xfrm>
            <a:off x="8648700" y="28575"/>
            <a:ext cx="508000"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TotalTime>
  <Words>426</Words>
  <PresentationFormat>On-screen Show (4:3)</PresentationFormat>
  <Paragraphs>63</Paragraphs>
  <Slides>12</Slides>
  <Notes>9</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12</vt:i4>
      </vt:variant>
    </vt:vector>
  </HeadingPairs>
  <TitlesOfParts>
    <vt:vector size="20" baseType="lpstr">
      <vt:lpstr>Arial</vt:lpstr>
      <vt:lpstr>Arial Narrow</vt:lpstr>
      <vt:lpstr>Arial (Headings)</vt:lpstr>
      <vt:lpstr>Verdana</vt:lpstr>
      <vt:lpstr>굴림</vt:lpstr>
      <vt:lpstr>Arial (body)</vt:lpstr>
      <vt:lpstr>Default Design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553jmack</cp:lastModifiedBy>
  <cp:revision>65</cp:revision>
  <dcterms:created xsi:type="dcterms:W3CDTF">2003-01-27T21:29:57Z</dcterms:created>
  <dcterms:modified xsi:type="dcterms:W3CDTF">2009-04-10T23:43:33Z</dcterms:modified>
</cp:coreProperties>
</file>